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9"/>
  </p:notesMasterIdLst>
  <p:sldIdLst>
    <p:sldId id="256" r:id="rId5"/>
    <p:sldId id="265" r:id="rId6"/>
    <p:sldId id="266" r:id="rId7"/>
    <p:sldId id="267" r:id="rId8"/>
    <p:sldId id="268" r:id="rId9"/>
    <p:sldId id="257" r:id="rId10"/>
    <p:sldId id="259" r:id="rId11"/>
    <p:sldId id="269" r:id="rId12"/>
    <p:sldId id="261" r:id="rId13"/>
    <p:sldId id="270" r:id="rId14"/>
    <p:sldId id="262" r:id="rId15"/>
    <p:sldId id="271" r:id="rId16"/>
    <p:sldId id="263" r:id="rId17"/>
    <p:sldId id="264" r:id="rId1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BB7809-EC61-85A4-760B-8646278E8099}" name="Faris, Kate" initials="KF" userId="S::57185@icf.com::2013eef6-d4ba-45ba-8456-0ed119707a8d" providerId="AD"/>
  <p188:author id="{746C2814-1785-EDA3-D58E-414473F44542}" name="DePuy, Sheri" initials="DS" userId="DePuy, Sheri" providerId="None"/>
  <p188:author id="{B389023E-5973-7C2C-1A85-CD43C331F901}" name="Canu, Melissa" initials="CM" userId="S::32185@icf.com::5cdfc9ad-ebb4-413e-8ff7-107a0dfc7480" providerId="AD"/>
  <p188:author id="{066E245A-BD7C-8552-5EF6-B0C1D42F1183}" name="Cosentino, Victoria - ETA" initials="VC" userId="S::Cosentino.Victoria@dol.gov::fe2dfcfc-86b7-45d2-828d-ad441dc0425b" providerId="AD"/>
  <p188:author id="{8CE5F468-2F4B-4B70-DE6F-559762B96890}" name="Cooper-Morrison, Samantha - ETA" initials="CMSE" userId="S::CooperMorrison.S@dol.gov::4c6e0e4c-06d3-4813-a2dd-7e0f144fc1d1" providerId="AD"/>
  <p188:author id="{0D28A872-4298-B9F8-C639-74A03163864E}" name="Kathryn Mix" initials="KM" userId="S::Kmix@manhattanstrategy.com::e1d38174-28a3-4300-9227-21c55016e1c4" providerId="AD"/>
  <p188:author id="{3949DD83-BBC2-E093-9CCE-6A03507C93F7}" name="Jennings, Samantha A - (Sasha) - ETA" initials="SJ" userId="S::Jennings.Samantha.A@dol.gov::4c6e0e4c-06d3-4813-a2dd-7e0f144fc1d1" providerId="AD"/>
  <p188:author id="{7C61A784-E930-3D1B-8527-2341D4737083}" name="Mix, Kathryn L - ETA CTR" initials="" userId="S::Mix.Kathryn.L@dol.gov::6cc31cd0-5c00-40f6-8ed8-376242f99e8a" providerId="AD"/>
  <p188:author id="{5BC2A785-27A4-A068-1494-086C3A5C90CD}" name="Hauge, Kimberly - ETA" initials="HKE" userId="S::Hauge.Kimberly@dol.gov::1bc28549-ef8c-4b27-8609-92a157c7219a" providerId="AD"/>
  <p188:author id="{5A377287-2095-AE38-B1F7-60D0B9F5BE89}" name="Mitchell, Cierra - ETA" initials="ME" userId="S::mitchell.cierra@dol.gov::41a4f693-0ab7-4db3-8e2a-9ac339d4f629" providerId="AD"/>
  <p188:author id="{403C3F97-8889-5660-5242-AD1A790FEB85}" name="Cosentino, Victoria - ETA" initials="CE" userId="S::cosentino.victoria@dol.gov::fe2dfcfc-86b7-45d2-828d-ad441dc0425b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FF5"/>
    <a:srgbClr val="842A24"/>
    <a:srgbClr val="254C8B"/>
    <a:srgbClr val="3C4D5D"/>
    <a:srgbClr val="D22445"/>
    <a:srgbClr val="415364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CBF40-E80D-41C3-A0FE-09EA1795E4D9}" v="152" dt="2026-01-27T18:51:45.547"/>
    <p1510:client id="{D59E7CB2-C1D6-ED48-9634-FCD713D419A1}" v="4" dt="2026-01-27T17:52:18.012"/>
    <p1510:client id="{DE3E1B8C-C57B-4CB8-A09B-96F590A9529C}" v="10" dt="2026-01-26T21:49:1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F9E35-C5BE-AB37-3D2B-96558E16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C0C04-0D43-C47D-37B9-B568BFA94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10A87-55EE-4729-6C8A-E59C31D31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DD2C3-7374-09CB-AD10-CE1C90D1E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7410-BF7E-F7D7-9B7A-B44C5FB2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EAEE3-5359-273C-DACB-E1AC98457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002ADD-A123-B437-E776-FFA0B1C6D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0190-0F34-63C8-397C-C59554DA9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49214-0841-7818-D447-F828E4452D60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008"/>
            <a:ext cx="6858000" cy="77383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8" y="7773904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327131" y="5736828"/>
            <a:ext cx="698806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332B4B4-B643-3D34-BEC6-91E4BA3C1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3940" y="3811155"/>
            <a:ext cx="2948608" cy="128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group of people on a boat&#10;&#10;AI-generated content may be incorrect.">
            <a:extLst>
              <a:ext uri="{FF2B5EF4-FFF2-40B4-BE49-F238E27FC236}">
                <a16:creationId xmlns:a16="http://schemas.microsoft.com/office/drawing/2014/main" id="{67EDD65F-DD84-0FE4-8B65-F41FC9341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225" y="3776318"/>
            <a:ext cx="2236376" cy="139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group of men standing in front of a truck&#10;&#10;AI-generated content may be incorrect.">
            <a:extLst>
              <a:ext uri="{FF2B5EF4-FFF2-40B4-BE49-F238E27FC236}">
                <a16:creationId xmlns:a16="http://schemas.microsoft.com/office/drawing/2014/main" id="{18BA1B22-66F6-BF9B-C5EB-4738E81FE7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572" y="2014259"/>
            <a:ext cx="2659344" cy="162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group of people standing next to a construction site&#10;&#10;AI-generated content may be incorrect.">
            <a:extLst>
              <a:ext uri="{FF2B5EF4-FFF2-40B4-BE49-F238E27FC236}">
                <a16:creationId xmlns:a16="http://schemas.microsoft.com/office/drawing/2014/main" id="{E502FE5B-5C2C-6720-34A0-4A39BCA298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0997" y="1888596"/>
            <a:ext cx="2602832" cy="173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6C03EDEB-6D3C-D9AB-CD1C-1BEF9C64C6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3504" y="315824"/>
            <a:ext cx="4704678" cy="1334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32D99B-353C-83F2-A15B-E8E8C73C3292}"/>
              </a:ext>
            </a:extLst>
          </p:cNvPr>
          <p:cNvSpPr/>
          <p:nvPr userDrawn="1"/>
        </p:nvSpPr>
        <p:spPr>
          <a:xfrm>
            <a:off x="1" y="0"/>
            <a:ext cx="7772400" cy="230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479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75479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027104"/>
            <a:ext cx="3822192" cy="15549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2027102"/>
            <a:ext cx="3822192" cy="155492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8336A-647D-9F33-A110-78D97B81949B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6E8C190-C1F1-7387-69F6-BF1DCAB897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65522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55FD-F84F-DF73-8DA2-A691FEED9670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-time Placeholder 12">
            <a:extLst>
              <a:ext uri="{FF2B5EF4-FFF2-40B4-BE49-F238E27FC236}">
                <a16:creationId xmlns:a16="http://schemas.microsoft.com/office/drawing/2014/main" id="{27F71AB7-E608-F3D4-DB8A-016E90CC80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6" name="Event text Placeholder 17">
            <a:extLst>
              <a:ext uri="{FF2B5EF4-FFF2-40B4-BE49-F238E27FC236}">
                <a16:creationId xmlns:a16="http://schemas.microsoft.com/office/drawing/2014/main" id="{0C1513EE-7483-2422-1A3D-CD8F4E189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2"/>
            <a:ext cx="6858000" cy="6542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17" name="Logo Placeholder 19">
            <a:extLst>
              <a:ext uri="{FF2B5EF4-FFF2-40B4-BE49-F238E27FC236}">
                <a16:creationId xmlns:a16="http://schemas.microsoft.com/office/drawing/2014/main" id="{399B0668-7E46-A665-A169-695B79AFA5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26824"/>
            <a:ext cx="3357563" cy="907524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8" name="Footer 2">
            <a:extLst>
              <a:ext uri="{FF2B5EF4-FFF2-40B4-BE49-F238E27FC236}">
                <a16:creationId xmlns:a16="http://schemas.microsoft.com/office/drawing/2014/main" id="{0B806A1D-647F-AD4A-556D-2CE167B88C1D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861AD2-7536-47C8-4240-337C25084A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0" name="Subhead 7">
            <a:extLst>
              <a:ext uri="{FF2B5EF4-FFF2-40B4-BE49-F238E27FC236}">
                <a16:creationId xmlns:a16="http://schemas.microsoft.com/office/drawing/2014/main" id="{F4EC0A3A-E147-3529-8137-6642AF0C7712}"/>
              </a:ext>
            </a:extLst>
          </p:cNvPr>
          <p:cNvSpPr txBox="1"/>
          <p:nvPr userDrawn="1"/>
        </p:nvSpPr>
        <p:spPr>
          <a:xfrm>
            <a:off x="407194" y="5534094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4B5C0F99-DBAA-F73C-497E-D74B6AE2C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4324" y="3703250"/>
            <a:ext cx="4293394" cy="1217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CE9E7E-BD52-6811-4A8A-5AE4B42F1E6A}"/>
              </a:ext>
            </a:extLst>
          </p:cNvPr>
          <p:cNvSpPr/>
          <p:nvPr userDrawn="1"/>
        </p:nvSpPr>
        <p:spPr>
          <a:xfrm>
            <a:off x="-8369" y="6805"/>
            <a:ext cx="7762043" cy="2135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424"/>
            <a:ext cx="3822192" cy="161037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91424"/>
            <a:ext cx="3822192" cy="161037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30588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930588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8336A-647D-9F33-A110-78D97B81949B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6E8C190-C1F1-7387-69F6-BF1DCAB897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92740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55FD-F84F-DF73-8DA2-A691FEED9670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-time Placeholder 12">
            <a:extLst>
              <a:ext uri="{FF2B5EF4-FFF2-40B4-BE49-F238E27FC236}">
                <a16:creationId xmlns:a16="http://schemas.microsoft.com/office/drawing/2014/main" id="{27F71AB7-E608-F3D4-DB8A-016E90CC80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6" name="Event text Placeholder 17">
            <a:extLst>
              <a:ext uri="{FF2B5EF4-FFF2-40B4-BE49-F238E27FC236}">
                <a16:creationId xmlns:a16="http://schemas.microsoft.com/office/drawing/2014/main" id="{0C1513EE-7483-2422-1A3D-CD8F4E189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3"/>
            <a:ext cx="6858000" cy="65749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17" name="Logo Placeholder 19">
            <a:extLst>
              <a:ext uri="{FF2B5EF4-FFF2-40B4-BE49-F238E27FC236}">
                <a16:creationId xmlns:a16="http://schemas.microsoft.com/office/drawing/2014/main" id="{399B0668-7E46-A665-A169-695B79AFA5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26824"/>
            <a:ext cx="3357563" cy="907524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8" name="Footer 2">
            <a:extLst>
              <a:ext uri="{FF2B5EF4-FFF2-40B4-BE49-F238E27FC236}">
                <a16:creationId xmlns:a16="http://schemas.microsoft.com/office/drawing/2014/main" id="{0B806A1D-647F-AD4A-556D-2CE167B88C1D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861AD2-7536-47C8-4240-337C25084A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0" name="Subhead 7">
            <a:extLst>
              <a:ext uri="{FF2B5EF4-FFF2-40B4-BE49-F238E27FC236}">
                <a16:creationId xmlns:a16="http://schemas.microsoft.com/office/drawing/2014/main" id="{F4EC0A3A-E147-3529-8137-6642AF0C7712}"/>
              </a:ext>
            </a:extLst>
          </p:cNvPr>
          <p:cNvSpPr txBox="1"/>
          <p:nvPr userDrawn="1"/>
        </p:nvSpPr>
        <p:spPr>
          <a:xfrm>
            <a:off x="407194" y="5534094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7880F625-6AEB-A5A8-42E2-9B492810F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3324" y="3843721"/>
            <a:ext cx="3725752" cy="1056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850195-2B4A-BA29-6169-F33881AE6E10}"/>
              </a:ext>
            </a:extLst>
          </p:cNvPr>
          <p:cNvSpPr/>
          <p:nvPr userDrawn="1"/>
        </p:nvSpPr>
        <p:spPr>
          <a:xfrm>
            <a:off x="0" y="8037"/>
            <a:ext cx="7762043" cy="183388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8789"/>
            <a:ext cx="3822192" cy="344585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28789"/>
            <a:ext cx="3822192" cy="344585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402D5-B303-1525-0DCE-47111E731EF2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F9A7D73-2B8B-38E8-1965-AF3F0CD804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65522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E0A92-2045-0951-8B30-4F4E3B152037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-time Placeholder 12">
            <a:extLst>
              <a:ext uri="{FF2B5EF4-FFF2-40B4-BE49-F238E27FC236}">
                <a16:creationId xmlns:a16="http://schemas.microsoft.com/office/drawing/2014/main" id="{AD9D8010-8F13-A70D-BCEB-289B42167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2" name="Event text Placeholder 17">
            <a:extLst>
              <a:ext uri="{FF2B5EF4-FFF2-40B4-BE49-F238E27FC236}">
                <a16:creationId xmlns:a16="http://schemas.microsoft.com/office/drawing/2014/main" id="{04D9163D-4456-213E-57EE-4A2DF8D3C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3"/>
            <a:ext cx="6858000" cy="63027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13" name="Logo Placeholder 19">
            <a:extLst>
              <a:ext uri="{FF2B5EF4-FFF2-40B4-BE49-F238E27FC236}">
                <a16:creationId xmlns:a16="http://schemas.microsoft.com/office/drawing/2014/main" id="{B52FA1FB-3CAD-B992-2825-D24E1C59F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26824"/>
            <a:ext cx="3357563" cy="907524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4" name="Footer 2">
            <a:extLst>
              <a:ext uri="{FF2B5EF4-FFF2-40B4-BE49-F238E27FC236}">
                <a16:creationId xmlns:a16="http://schemas.microsoft.com/office/drawing/2014/main" id="{E33976EF-C1B5-0CE6-A6DF-FA5FA89C20E7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7AF704-68D7-8DF5-59F1-E4E262E24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16" name="Subhead 7">
            <a:extLst>
              <a:ext uri="{FF2B5EF4-FFF2-40B4-BE49-F238E27FC236}">
                <a16:creationId xmlns:a16="http://schemas.microsoft.com/office/drawing/2014/main" id="{0C9783AB-AF91-08C4-4D7F-8CAEB85A6A9F}"/>
              </a:ext>
            </a:extLst>
          </p:cNvPr>
          <p:cNvSpPr txBox="1"/>
          <p:nvPr userDrawn="1"/>
        </p:nvSpPr>
        <p:spPr>
          <a:xfrm>
            <a:off x="400050" y="5534094"/>
            <a:ext cx="693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B5C6E42A-EE76-B961-707F-EF5EE483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0249" y="3686658"/>
            <a:ext cx="4157663" cy="1179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C2FDFA-8097-2EB7-3A9A-D3AC32FB01A9}"/>
              </a:ext>
            </a:extLst>
          </p:cNvPr>
          <p:cNvSpPr/>
          <p:nvPr userDrawn="1"/>
        </p:nvSpPr>
        <p:spPr>
          <a:xfrm>
            <a:off x="10357" y="8685"/>
            <a:ext cx="7762043" cy="120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5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402D5-B303-1525-0DCE-47111E731EF2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F9A7D73-2B8B-38E8-1965-AF3F0CD804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61193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E0A92-2045-0951-8B30-4F4E3B152037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-time Placeholder 12">
            <a:extLst>
              <a:ext uri="{FF2B5EF4-FFF2-40B4-BE49-F238E27FC236}">
                <a16:creationId xmlns:a16="http://schemas.microsoft.com/office/drawing/2014/main" id="{AD9D8010-8F13-A70D-BCEB-289B42167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2" name="Event text Placeholder 17">
            <a:extLst>
              <a:ext uri="{FF2B5EF4-FFF2-40B4-BE49-F238E27FC236}">
                <a16:creationId xmlns:a16="http://schemas.microsoft.com/office/drawing/2014/main" id="{04D9163D-4456-213E-57EE-4A2DF8D3C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3"/>
            <a:ext cx="6858000" cy="62594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13" name="Logo Placeholder 19">
            <a:extLst>
              <a:ext uri="{FF2B5EF4-FFF2-40B4-BE49-F238E27FC236}">
                <a16:creationId xmlns:a16="http://schemas.microsoft.com/office/drawing/2014/main" id="{B52FA1FB-3CAD-B992-2825-D24E1C59F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598494"/>
            <a:ext cx="3357563" cy="935853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4" name="Footer 2">
            <a:extLst>
              <a:ext uri="{FF2B5EF4-FFF2-40B4-BE49-F238E27FC236}">
                <a16:creationId xmlns:a16="http://schemas.microsoft.com/office/drawing/2014/main" id="{E33976EF-C1B5-0CE6-A6DF-FA5FA89C20E7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7AF704-68D7-8DF5-59F1-E4E262E24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16" name="Subhead 7">
            <a:extLst>
              <a:ext uri="{FF2B5EF4-FFF2-40B4-BE49-F238E27FC236}">
                <a16:creationId xmlns:a16="http://schemas.microsoft.com/office/drawing/2014/main" id="{0C9783AB-AF91-08C4-4D7F-8CAEB85A6A9F}"/>
              </a:ext>
            </a:extLst>
          </p:cNvPr>
          <p:cNvSpPr txBox="1"/>
          <p:nvPr userDrawn="1"/>
        </p:nvSpPr>
        <p:spPr>
          <a:xfrm>
            <a:off x="392906" y="5534094"/>
            <a:ext cx="694520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4F0A0BBE-032B-37BC-57AE-08F356C00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7605" y="3626626"/>
            <a:ext cx="4693158" cy="1331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9512EB-19EC-AA58-5680-E1DA56756EBB}"/>
              </a:ext>
            </a:extLst>
          </p:cNvPr>
          <p:cNvSpPr/>
          <p:nvPr userDrawn="1"/>
        </p:nvSpPr>
        <p:spPr>
          <a:xfrm>
            <a:off x="10357" y="0"/>
            <a:ext cx="7762043" cy="187145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4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17095"/>
            <a:ext cx="7772400" cy="31575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643A7-874E-C852-886C-5A005DA7FFE1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75A574A-393E-1915-B0DA-1683ABE13B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92270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08B48-8765-76CB-EEEE-E588F3D37233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-time Placeholder 12">
            <a:extLst>
              <a:ext uri="{FF2B5EF4-FFF2-40B4-BE49-F238E27FC236}">
                <a16:creationId xmlns:a16="http://schemas.microsoft.com/office/drawing/2014/main" id="{FB748D93-3DD8-3EF4-A7B4-434EB9039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9" name="Event text Placeholder 17">
            <a:extLst>
              <a:ext uri="{FF2B5EF4-FFF2-40B4-BE49-F238E27FC236}">
                <a16:creationId xmlns:a16="http://schemas.microsoft.com/office/drawing/2014/main" id="{3D85CA54-6F96-E55A-1CEC-BA894B9BE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2"/>
            <a:ext cx="6858000" cy="657021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0112DA98-8D09-387F-30C5-A822AC236F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35002"/>
            <a:ext cx="3357563" cy="899345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1" name="Footer 2">
            <a:extLst>
              <a:ext uri="{FF2B5EF4-FFF2-40B4-BE49-F238E27FC236}">
                <a16:creationId xmlns:a16="http://schemas.microsoft.com/office/drawing/2014/main" id="{D4C60E7C-95D8-0C89-0910-DCAE9AC96FC7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1E3AEE7-D3F0-81DE-5A8A-B9DDD3D8E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3" name="Subhead 7">
            <a:extLst>
              <a:ext uri="{FF2B5EF4-FFF2-40B4-BE49-F238E27FC236}">
                <a16:creationId xmlns:a16="http://schemas.microsoft.com/office/drawing/2014/main" id="{39A4E23E-BA29-97B9-4A05-E279380F154A}"/>
              </a:ext>
            </a:extLst>
          </p:cNvPr>
          <p:cNvSpPr txBox="1"/>
          <p:nvPr userDrawn="1"/>
        </p:nvSpPr>
        <p:spPr>
          <a:xfrm>
            <a:off x="371475" y="5534094"/>
            <a:ext cx="696663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8E962072-4BCC-262E-1B5E-64040ED11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2359" y="3604729"/>
            <a:ext cx="4664869" cy="13233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DB58D3-B95B-9356-49B3-B1AB4C3A14BB}"/>
              </a:ext>
            </a:extLst>
          </p:cNvPr>
          <p:cNvSpPr/>
          <p:nvPr userDrawn="1"/>
        </p:nvSpPr>
        <p:spPr>
          <a:xfrm>
            <a:off x="10357" y="0"/>
            <a:ext cx="7762043" cy="417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"/>
            <a:ext cx="7772400" cy="325460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643A7-874E-C852-886C-5A005DA7FFE1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75A574A-393E-1915-B0DA-1683ABE13B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65522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08B48-8765-76CB-EEEE-E588F3D37233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-time Placeholder 12">
            <a:extLst>
              <a:ext uri="{FF2B5EF4-FFF2-40B4-BE49-F238E27FC236}">
                <a16:creationId xmlns:a16="http://schemas.microsoft.com/office/drawing/2014/main" id="{FB748D93-3DD8-3EF4-A7B4-434EB9039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9" name="Event text Placeholder 17">
            <a:extLst>
              <a:ext uri="{FF2B5EF4-FFF2-40B4-BE49-F238E27FC236}">
                <a16:creationId xmlns:a16="http://schemas.microsoft.com/office/drawing/2014/main" id="{3D85CA54-6F96-E55A-1CEC-BA894B9BE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3"/>
            <a:ext cx="6858000" cy="63027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0112DA98-8D09-387F-30C5-A822AC236F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26824"/>
            <a:ext cx="3357563" cy="907524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1" name="Footer 2">
            <a:extLst>
              <a:ext uri="{FF2B5EF4-FFF2-40B4-BE49-F238E27FC236}">
                <a16:creationId xmlns:a16="http://schemas.microsoft.com/office/drawing/2014/main" id="{D4C60E7C-95D8-0C89-0910-DCAE9AC96FC7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1E3AEE7-D3F0-81DE-5A8A-B9DDD3D8E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3" name="Subhead 7">
            <a:extLst>
              <a:ext uri="{FF2B5EF4-FFF2-40B4-BE49-F238E27FC236}">
                <a16:creationId xmlns:a16="http://schemas.microsoft.com/office/drawing/2014/main" id="{39A4E23E-BA29-97B9-4A05-E279380F154A}"/>
              </a:ext>
            </a:extLst>
          </p:cNvPr>
          <p:cNvSpPr txBox="1"/>
          <p:nvPr userDrawn="1"/>
        </p:nvSpPr>
        <p:spPr>
          <a:xfrm>
            <a:off x="407194" y="5534094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6A19DB36-CA29-E942-6B1E-A5D254DFE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3074" y="3713386"/>
            <a:ext cx="4136231" cy="1173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93CDFC-AF4C-A5CD-6D53-BA75B5C86114}"/>
              </a:ext>
            </a:extLst>
          </p:cNvPr>
          <p:cNvSpPr/>
          <p:nvPr userDrawn="1"/>
        </p:nvSpPr>
        <p:spPr>
          <a:xfrm>
            <a:off x="0" y="0"/>
            <a:ext cx="7762043" cy="2928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8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49214-0841-7818-D447-F828E4452D60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08643"/>
            <a:ext cx="6858000" cy="83610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97061" y="7798354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327109" y="5742970"/>
            <a:ext cx="709746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0F0FC-7604-F2DB-0B46-95D6B9076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645" y="1878751"/>
            <a:ext cx="2847079" cy="161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C9FFBCC-F448-7735-3BB6-481D4E480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3350" y="1939162"/>
            <a:ext cx="2148405" cy="161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A3F9C-5DAB-3E9C-B51D-5D0BF5FF58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614" y="3704933"/>
            <a:ext cx="3133616" cy="146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group of people posing for a photo on a dock&#10;&#10;AI-generated content may be incorrect.">
            <a:extLst>
              <a:ext uri="{FF2B5EF4-FFF2-40B4-BE49-F238E27FC236}">
                <a16:creationId xmlns:a16="http://schemas.microsoft.com/office/drawing/2014/main" id="{5C838D35-7C8B-A654-2319-426ACC4982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1335" y="1939162"/>
            <a:ext cx="1932709" cy="144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0778B415-D783-F533-C810-B555110E1A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47813" y="3671686"/>
            <a:ext cx="2734913" cy="146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9681A-403C-5DBC-7EA2-C3A4A48BAA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99378" y="365859"/>
            <a:ext cx="4672243" cy="1325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41DD72-91A3-DAE5-18E3-1D3CB3BE8812}"/>
              </a:ext>
            </a:extLst>
          </p:cNvPr>
          <p:cNvSpPr/>
          <p:nvPr userDrawn="1"/>
        </p:nvSpPr>
        <p:spPr>
          <a:xfrm>
            <a:off x="1" y="7128"/>
            <a:ext cx="7772400" cy="315754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57452"/>
            <a:ext cx="7772400" cy="332457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98023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A1D19-773A-3FDC-2BAE-C2567AC72933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-time Placeholder 12">
            <a:extLst>
              <a:ext uri="{FF2B5EF4-FFF2-40B4-BE49-F238E27FC236}">
                <a16:creationId xmlns:a16="http://schemas.microsoft.com/office/drawing/2014/main" id="{14BE1BB4-5153-AAC8-A47B-AC2BEF67F1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23" name="Event text Placeholder 17">
            <a:extLst>
              <a:ext uri="{FF2B5EF4-FFF2-40B4-BE49-F238E27FC236}">
                <a16:creationId xmlns:a16="http://schemas.microsoft.com/office/drawing/2014/main" id="{12EE8296-5E59-9727-5D4E-312D7A53A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08642"/>
            <a:ext cx="6858000" cy="5965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4" name="Logo Placeholder 19">
            <a:extLst>
              <a:ext uri="{FF2B5EF4-FFF2-40B4-BE49-F238E27FC236}">
                <a16:creationId xmlns:a16="http://schemas.microsoft.com/office/drawing/2014/main" id="{D8DA689E-6988-35BE-A12B-F7B8073A1C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876203"/>
            <a:ext cx="3357563" cy="895649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5" name="Footer 2">
            <a:extLst>
              <a:ext uri="{FF2B5EF4-FFF2-40B4-BE49-F238E27FC236}">
                <a16:creationId xmlns:a16="http://schemas.microsoft.com/office/drawing/2014/main" id="{164E503D-401F-A02A-77CC-81B9A3E4E1ED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A7D646-1BDA-57C5-87B9-92C79B4C184D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C9F34CF-7953-E703-2610-849FBA591E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8" name="Subhead 7">
            <a:extLst>
              <a:ext uri="{FF2B5EF4-FFF2-40B4-BE49-F238E27FC236}">
                <a16:creationId xmlns:a16="http://schemas.microsoft.com/office/drawing/2014/main" id="{BD63A82E-E693-55F1-393E-C6A34DA89348}"/>
              </a:ext>
            </a:extLst>
          </p:cNvPr>
          <p:cNvSpPr txBox="1"/>
          <p:nvPr userDrawn="1"/>
        </p:nvSpPr>
        <p:spPr>
          <a:xfrm>
            <a:off x="371475" y="5724099"/>
            <a:ext cx="696663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DECE41FE-D6DE-6D47-8FAC-6BC901B45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790" y="3627219"/>
            <a:ext cx="5422106" cy="1538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2071F4-7629-BE99-0134-EF6C7DC7B65F}"/>
              </a:ext>
            </a:extLst>
          </p:cNvPr>
          <p:cNvSpPr/>
          <p:nvPr userDrawn="1"/>
        </p:nvSpPr>
        <p:spPr>
          <a:xfrm flipV="1">
            <a:off x="1" y="-53090"/>
            <a:ext cx="7772400" cy="2831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2963"/>
            <a:ext cx="7772400" cy="328168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5C2FAE8-C6ED-4362-8C70-21C466E5F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9036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D5FCED-43D6-077F-0119-5148EC782D55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ate-time Placeholder 12">
            <a:extLst>
              <a:ext uri="{FF2B5EF4-FFF2-40B4-BE49-F238E27FC236}">
                <a16:creationId xmlns:a16="http://schemas.microsoft.com/office/drawing/2014/main" id="{D22067A7-6084-35A2-4D5C-EEC13B64F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Date| Add Time | Add Location</a:t>
            </a:r>
          </a:p>
        </p:txBody>
      </p:sp>
      <p:sp>
        <p:nvSpPr>
          <p:cNvPr id="39" name="Event text Placeholder 17">
            <a:extLst>
              <a:ext uri="{FF2B5EF4-FFF2-40B4-BE49-F238E27FC236}">
                <a16:creationId xmlns:a16="http://schemas.microsoft.com/office/drawing/2014/main" id="{AB82BC55-DFF2-C27D-9FBF-6DCE7289F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08642"/>
            <a:ext cx="6858000" cy="60953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40" name="Logo Placeholder 19">
            <a:extLst>
              <a:ext uri="{FF2B5EF4-FFF2-40B4-BE49-F238E27FC236}">
                <a16:creationId xmlns:a16="http://schemas.microsoft.com/office/drawing/2014/main" id="{ADE9E8E6-01D3-6C47-19B4-ED4F5A229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847875"/>
            <a:ext cx="3357563" cy="923978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41" name="Footer 2">
            <a:extLst>
              <a:ext uri="{FF2B5EF4-FFF2-40B4-BE49-F238E27FC236}">
                <a16:creationId xmlns:a16="http://schemas.microsoft.com/office/drawing/2014/main" id="{D03BCEB4-9273-1BE6-B272-B0A5084DCBFD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608C5A-F023-EB01-1272-F429499315D2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B1AE54D-F98D-A125-3466-F17B3959F9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  <a:noFill/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44" name="Subhead 7">
            <a:extLst>
              <a:ext uri="{FF2B5EF4-FFF2-40B4-BE49-F238E27FC236}">
                <a16:creationId xmlns:a16="http://schemas.microsoft.com/office/drawing/2014/main" id="{A23A3E29-E810-8432-88A3-0F0AAE2068FB}"/>
              </a:ext>
            </a:extLst>
          </p:cNvPr>
          <p:cNvSpPr txBox="1"/>
          <p:nvPr userDrawn="1"/>
        </p:nvSpPr>
        <p:spPr>
          <a:xfrm>
            <a:off x="407194" y="5724099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C7D4B8C1-39FD-8E94-E390-2935A3139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3546" y="3674479"/>
            <a:ext cx="5314950" cy="15077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6EF3E9-3C29-8D6F-921D-A1074FBFEBA9}"/>
              </a:ext>
            </a:extLst>
          </p:cNvPr>
          <p:cNvSpPr/>
          <p:nvPr userDrawn="1"/>
        </p:nvSpPr>
        <p:spPr>
          <a:xfrm>
            <a:off x="-1" y="0"/>
            <a:ext cx="7772399" cy="264985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54630F5-8C36-5F8A-7D4E-9C83089D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55850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0F994-6454-AC0A-A368-161A367D11D2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-time Placeholder 12">
            <a:extLst>
              <a:ext uri="{FF2B5EF4-FFF2-40B4-BE49-F238E27FC236}">
                <a16:creationId xmlns:a16="http://schemas.microsoft.com/office/drawing/2014/main" id="{182E82DD-C5E4-5646-5801-F415A9B23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14B974B1-DD09-8BCC-3796-8064FBAC9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08642"/>
            <a:ext cx="6858000" cy="67767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1EE2A07C-DC1C-685C-131C-DF1B0AA47A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6017"/>
            <a:ext cx="3357563" cy="855835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2" name="Footer 2">
            <a:extLst>
              <a:ext uri="{FF2B5EF4-FFF2-40B4-BE49-F238E27FC236}">
                <a16:creationId xmlns:a16="http://schemas.microsoft.com/office/drawing/2014/main" id="{C8FE42A8-3A75-6401-4D2F-A33EC0E48A40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90D85-6A02-3AB1-43C8-AC03779096F7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308B2A7-34D0-1B2F-5ED5-E16B93DFD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5" name="Subhead 7">
            <a:extLst>
              <a:ext uri="{FF2B5EF4-FFF2-40B4-BE49-F238E27FC236}">
                <a16:creationId xmlns:a16="http://schemas.microsoft.com/office/drawing/2014/main" id="{D28425B5-7638-6E01-9518-4ADC0D881A82}"/>
              </a:ext>
            </a:extLst>
          </p:cNvPr>
          <p:cNvSpPr txBox="1"/>
          <p:nvPr userDrawn="1"/>
        </p:nvSpPr>
        <p:spPr>
          <a:xfrm>
            <a:off x="407194" y="5724099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888F5FD4-00E9-2894-C561-D9C808D74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968" y="3627219"/>
            <a:ext cx="5422106" cy="1538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D39CDA-5E72-AA43-0216-564DFD48C5BB}"/>
              </a:ext>
            </a:extLst>
          </p:cNvPr>
          <p:cNvSpPr/>
          <p:nvPr userDrawn="1"/>
        </p:nvSpPr>
        <p:spPr>
          <a:xfrm>
            <a:off x="-1" y="0"/>
            <a:ext cx="7772400" cy="1788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191425"/>
            <a:ext cx="3822192" cy="33832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54630F5-8C36-5F8A-7D4E-9C83089D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529623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0F994-6454-AC0A-A368-161A367D11D2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-time Placeholder 12">
            <a:extLst>
              <a:ext uri="{FF2B5EF4-FFF2-40B4-BE49-F238E27FC236}">
                <a16:creationId xmlns:a16="http://schemas.microsoft.com/office/drawing/2014/main" id="{182E82DD-C5E4-5646-5801-F415A9B23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5255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14B974B1-DD09-8BCC-3796-8064FBAC9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793941"/>
            <a:ext cx="6858000" cy="65718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1EE2A07C-DC1C-685C-131C-DF1B0AA47A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876203"/>
            <a:ext cx="3357563" cy="895649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2" name="Footer 2">
            <a:extLst>
              <a:ext uri="{FF2B5EF4-FFF2-40B4-BE49-F238E27FC236}">
                <a16:creationId xmlns:a16="http://schemas.microsoft.com/office/drawing/2014/main" id="{C8FE42A8-3A75-6401-4D2F-A33EC0E48A40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90D85-6A02-3AB1-43C8-AC03779096F7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308B2A7-34D0-1B2F-5ED5-E16B93DFD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5" name="Subhead 7">
            <a:extLst>
              <a:ext uri="{FF2B5EF4-FFF2-40B4-BE49-F238E27FC236}">
                <a16:creationId xmlns:a16="http://schemas.microsoft.com/office/drawing/2014/main" id="{D28425B5-7638-6E01-9518-4ADC0D881A82}"/>
              </a:ext>
            </a:extLst>
          </p:cNvPr>
          <p:cNvSpPr txBox="1"/>
          <p:nvPr userDrawn="1"/>
        </p:nvSpPr>
        <p:spPr>
          <a:xfrm>
            <a:off x="385763" y="5724099"/>
            <a:ext cx="69523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3FAA62E5-F57E-6BFA-A99B-EAC9606FA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628" y="3726668"/>
            <a:ext cx="4579144" cy="1299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2F4797-1B06-9F92-A46A-A575D08732BC}"/>
              </a:ext>
            </a:extLst>
          </p:cNvPr>
          <p:cNvSpPr/>
          <p:nvPr userDrawn="1"/>
        </p:nvSpPr>
        <p:spPr>
          <a:xfrm>
            <a:off x="1" y="0"/>
            <a:ext cx="7772400" cy="273620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54630F5-8C36-5F8A-7D4E-9C83089D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50208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0F994-6454-AC0A-A368-161A367D11D2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-time Placeholder 12">
            <a:extLst>
              <a:ext uri="{FF2B5EF4-FFF2-40B4-BE49-F238E27FC236}">
                <a16:creationId xmlns:a16="http://schemas.microsoft.com/office/drawing/2014/main" id="{182E82DD-C5E4-5646-5801-F415A9B23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14B974B1-DD09-8BCC-3796-8064FBAC9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938"/>
            <a:ext cx="6858000" cy="588351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1EE2A07C-DC1C-685C-131C-DF1B0AA47A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876203"/>
            <a:ext cx="3357563" cy="895649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2" name="Footer 2">
            <a:extLst>
              <a:ext uri="{FF2B5EF4-FFF2-40B4-BE49-F238E27FC236}">
                <a16:creationId xmlns:a16="http://schemas.microsoft.com/office/drawing/2014/main" id="{C8FE42A8-3A75-6401-4D2F-A33EC0E48A40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90D85-6A02-3AB1-43C8-AC03779096F7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308B2A7-34D0-1B2F-5ED5-E16B93DFD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842A24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5" name="Subhead 7">
            <a:extLst>
              <a:ext uri="{FF2B5EF4-FFF2-40B4-BE49-F238E27FC236}">
                <a16:creationId xmlns:a16="http://schemas.microsoft.com/office/drawing/2014/main" id="{D28425B5-7638-6E01-9518-4ADC0D881A82}"/>
              </a:ext>
            </a:extLst>
          </p:cNvPr>
          <p:cNvSpPr txBox="1"/>
          <p:nvPr userDrawn="1"/>
        </p:nvSpPr>
        <p:spPr>
          <a:xfrm>
            <a:off x="400050" y="5724099"/>
            <a:ext cx="693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842A24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842A24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842A2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30A862C-A667-19C3-08B0-C4E1FCFFB3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941" y="191425"/>
            <a:ext cx="3822192" cy="164583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0E9872D-3C45-C6D0-5796-35FF595EF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7910" y="191425"/>
            <a:ext cx="3822192" cy="16386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509214-433F-4A36-D2EA-5365617CE8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45164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2B88570-2818-9DB7-0747-A493E0B72F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940058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3CAB729D-263B-77FE-E008-22CD83384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8885" y="3783018"/>
            <a:ext cx="4194630" cy="11899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0C5330-BFC3-1617-181C-5EA8BDE7A541}"/>
              </a:ext>
            </a:extLst>
          </p:cNvPr>
          <p:cNvSpPr/>
          <p:nvPr userDrawn="1"/>
        </p:nvSpPr>
        <p:spPr>
          <a:xfrm>
            <a:off x="-11940" y="-36757"/>
            <a:ext cx="7779162" cy="2405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9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54630F5-8C36-5F8A-7D4E-9C83089D6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507638"/>
            <a:ext cx="6858000" cy="27421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0F994-6454-AC0A-A368-161A367D11D2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-time Placeholder 12">
            <a:extLst>
              <a:ext uri="{FF2B5EF4-FFF2-40B4-BE49-F238E27FC236}">
                <a16:creationId xmlns:a16="http://schemas.microsoft.com/office/drawing/2014/main" id="{182E82DD-C5E4-5646-5801-F415A9B23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0924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14B974B1-DD09-8BCC-3796-8064FBAC9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08643"/>
            <a:ext cx="6858000" cy="60464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1EE2A07C-DC1C-685C-131C-DF1B0AA47A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876203"/>
            <a:ext cx="3357563" cy="895649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22" name="Footer 2">
            <a:extLst>
              <a:ext uri="{FF2B5EF4-FFF2-40B4-BE49-F238E27FC236}">
                <a16:creationId xmlns:a16="http://schemas.microsoft.com/office/drawing/2014/main" id="{C8FE42A8-3A75-6401-4D2F-A33EC0E48A40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90D85-6A02-3AB1-43C8-AC03779096F7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0">
                <a:solidFill>
                  <a:srgbClr val="254C8B"/>
                </a:solidFill>
              </a:rPr>
              <a:t>Career seekers, like you, are looking to fast track their </a:t>
            </a:r>
            <a:r>
              <a:rPr lang="en-US" sz="1100" b="1">
                <a:solidFill>
                  <a:srgbClr val="254C8B"/>
                </a:solidFill>
              </a:rPr>
              <a:t>career goals, avoid debt</a:t>
            </a:r>
            <a:r>
              <a:rPr lang="en-US" sz="1100" b="0">
                <a:solidFill>
                  <a:srgbClr val="254C8B"/>
                </a:solidFill>
              </a:rPr>
              <a:t>, and </a:t>
            </a:r>
            <a:r>
              <a:rPr lang="en-US" sz="1100" b="1">
                <a:solidFill>
                  <a:srgbClr val="254C8B"/>
                </a:solidFill>
              </a:rPr>
              <a:t>earn competitive wages. </a:t>
            </a:r>
            <a:endParaRPr lang="en-US" sz="1200" b="1">
              <a:solidFill>
                <a:srgbClr val="254C8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308B2A7-34D0-1B2F-5ED5-E16B93DFD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28210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25" name="Subhead 7">
            <a:extLst>
              <a:ext uri="{FF2B5EF4-FFF2-40B4-BE49-F238E27FC236}">
                <a16:creationId xmlns:a16="http://schemas.microsoft.com/office/drawing/2014/main" id="{D28425B5-7638-6E01-9518-4ADC0D881A82}"/>
              </a:ext>
            </a:extLst>
          </p:cNvPr>
          <p:cNvSpPr txBox="1"/>
          <p:nvPr userDrawn="1"/>
        </p:nvSpPr>
        <p:spPr>
          <a:xfrm>
            <a:off x="407194" y="5724099"/>
            <a:ext cx="693091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30A862C-A667-19C3-08B0-C4E1FCFFB3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3096"/>
            <a:ext cx="3822192" cy="14842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0E9872D-3C45-C6D0-5796-35FF595EF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253098"/>
            <a:ext cx="3822192" cy="14842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509214-433F-4A36-D2EA-5365617CE8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53170"/>
            <a:ext cx="3822192" cy="16288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2B88570-2818-9DB7-0747-A493E0B72F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953170"/>
            <a:ext cx="3822192" cy="16288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0B212E97-F15B-317F-AC4C-4756F6384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347" y="3716624"/>
            <a:ext cx="4507706" cy="1278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4019F0-4033-966E-3D89-A296C2E34DD8}"/>
              </a:ext>
            </a:extLst>
          </p:cNvPr>
          <p:cNvSpPr/>
          <p:nvPr userDrawn="1"/>
        </p:nvSpPr>
        <p:spPr>
          <a:xfrm>
            <a:off x="1" y="-26895"/>
            <a:ext cx="7772400" cy="290791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59D0372-33D3-6C2A-D9BE-A3DCDC30B354}"/>
              </a:ext>
            </a:extLst>
          </p:cNvPr>
          <p:cNvSpPr txBox="1"/>
          <p:nvPr userDrawn="1"/>
        </p:nvSpPr>
        <p:spPr>
          <a:xfrm>
            <a:off x="0" y="8610333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>
                <a:solidFill>
                  <a:srgbClr val="254C8B"/>
                </a:solidFill>
              </a:rPr>
              <a:t>Employers everywhere are exploring a new type of employee. They create your </a:t>
            </a:r>
            <a:r>
              <a:rPr lang="en-US" sz="1200" b="1">
                <a:solidFill>
                  <a:srgbClr val="254C8B"/>
                </a:solidFill>
              </a:rPr>
              <a:t>future workforce</a:t>
            </a:r>
            <a:r>
              <a:rPr lang="en-US" sz="1200" b="0">
                <a:solidFill>
                  <a:srgbClr val="254C8B"/>
                </a:solidFill>
              </a:rPr>
              <a:t>,</a:t>
            </a:r>
            <a:r>
              <a:rPr lang="en-US" sz="1200" b="1">
                <a:solidFill>
                  <a:srgbClr val="254C8B"/>
                </a:solidFill>
              </a:rPr>
              <a:t> </a:t>
            </a:r>
            <a:br>
              <a:rPr lang="en-US" sz="1200" b="1">
                <a:solidFill>
                  <a:srgbClr val="254C8B"/>
                </a:solidFill>
              </a:rPr>
            </a:br>
            <a:r>
              <a:rPr lang="en-US" sz="1200" b="1">
                <a:solidFill>
                  <a:srgbClr val="254C8B"/>
                </a:solidFill>
              </a:rPr>
              <a:t>lift up your community</a:t>
            </a:r>
            <a:r>
              <a:rPr lang="en-US" sz="1200" b="0">
                <a:solidFill>
                  <a:srgbClr val="254C8B"/>
                </a:solidFill>
              </a:rPr>
              <a:t>, and </a:t>
            </a:r>
            <a:r>
              <a:rPr lang="en-US" sz="1200" b="1">
                <a:solidFill>
                  <a:srgbClr val="254C8B"/>
                </a:solidFill>
              </a:rPr>
              <a:t>help grow your business. </a:t>
            </a:r>
            <a:r>
              <a:rPr lang="en-US" sz="1200" b="0">
                <a:solidFill>
                  <a:srgbClr val="254C8B"/>
                </a:solidFill>
              </a:rPr>
              <a:t>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D939FC8-BE1D-92AF-AFAB-7D8E8E67B5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28537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/>
              <a:t>Click to insert event URL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7F1B5-7C58-27EC-5E25-F15333628507}"/>
              </a:ext>
            </a:extLst>
          </p:cNvPr>
          <p:cNvSpPr/>
          <p:nvPr userDrawn="1"/>
        </p:nvSpPr>
        <p:spPr>
          <a:xfrm>
            <a:off x="0" y="9407201"/>
            <a:ext cx="7762043" cy="651199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-time Placeholder 12">
            <a:extLst>
              <a:ext uri="{FF2B5EF4-FFF2-40B4-BE49-F238E27FC236}">
                <a16:creationId xmlns:a16="http://schemas.microsoft.com/office/drawing/2014/main" id="{005C0AFF-39CE-1CA3-7135-98B86B467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5986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/>
              <a:t>Add Date | Add Time | Add Location</a:t>
            </a:r>
          </a:p>
        </p:txBody>
      </p:sp>
      <p:sp>
        <p:nvSpPr>
          <p:cNvPr id="7" name="Event text Placeholder 17">
            <a:extLst>
              <a:ext uri="{FF2B5EF4-FFF2-40B4-BE49-F238E27FC236}">
                <a16:creationId xmlns:a16="http://schemas.microsoft.com/office/drawing/2014/main" id="{9E7DDA5D-12C9-96B4-2BCB-E53837A29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59263"/>
            <a:ext cx="6858000" cy="65013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event description and how to register to attend.</a:t>
            </a:r>
          </a:p>
        </p:txBody>
      </p:sp>
      <p:sp>
        <p:nvSpPr>
          <p:cNvPr id="8" name="Logo Placeholder 19">
            <a:extLst>
              <a:ext uri="{FF2B5EF4-FFF2-40B4-BE49-F238E27FC236}">
                <a16:creationId xmlns:a16="http://schemas.microsoft.com/office/drawing/2014/main" id="{3390CA53-1741-31E1-9523-6CF9B062AE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26824"/>
            <a:ext cx="3357563" cy="907524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9" name="Footer 2">
            <a:extLst>
              <a:ext uri="{FF2B5EF4-FFF2-40B4-BE49-F238E27FC236}">
                <a16:creationId xmlns:a16="http://schemas.microsoft.com/office/drawing/2014/main" id="{008B01E5-CD7B-E8B7-2E46-21A42B3F37A6}"/>
              </a:ext>
            </a:extLst>
          </p:cNvPr>
          <p:cNvSpPr txBox="1"/>
          <p:nvPr userDrawn="1"/>
        </p:nvSpPr>
        <p:spPr>
          <a:xfrm>
            <a:off x="496614" y="9528421"/>
            <a:ext cx="677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600" b="1" u="sng">
                <a:solidFill>
                  <a:schemeClr val="bg1"/>
                </a:solidFill>
                <a:effectLst/>
                <a:latin typeface="Helvetica" pitchFamily="2" charset="0"/>
              </a:rPr>
              <a:t>Apprenticeship.gov/National-Apprenticeship-Week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7253A1-47FF-53D2-9C1A-8D69D1A61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2097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rgbClr val="254C8B"/>
                </a:solidFill>
                <a:latin typeface="+mn-lt"/>
              </a:defRPr>
            </a:lvl1pPr>
          </a:lstStyle>
          <a:p>
            <a:r>
              <a:rPr lang="en-US"/>
              <a:t>Click to Add EVENT NAME</a:t>
            </a:r>
          </a:p>
        </p:txBody>
      </p:sp>
      <p:sp>
        <p:nvSpPr>
          <p:cNvPr id="17" name="Subhead 7">
            <a:extLst>
              <a:ext uri="{FF2B5EF4-FFF2-40B4-BE49-F238E27FC236}">
                <a16:creationId xmlns:a16="http://schemas.microsoft.com/office/drawing/2014/main" id="{C1F49FE2-DFF8-9C9A-D47E-3A14FB7429DE}"/>
              </a:ext>
            </a:extLst>
          </p:cNvPr>
          <p:cNvSpPr txBox="1"/>
          <p:nvPr userDrawn="1"/>
        </p:nvSpPr>
        <p:spPr>
          <a:xfrm>
            <a:off x="344747" y="5534094"/>
            <a:ext cx="69933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Celebrate the 12</a:t>
            </a:r>
            <a:r>
              <a:rPr lang="en-US" sz="1800" b="1" i="1" baseline="30000">
                <a:solidFill>
                  <a:srgbClr val="254C8B"/>
                </a:solidFill>
                <a:effectLst/>
                <a:latin typeface="+mj-lt"/>
              </a:rPr>
              <a:t>th</a:t>
            </a:r>
            <a:r>
              <a:rPr lang="en-US" sz="1800" b="1" i="1">
                <a:solidFill>
                  <a:srgbClr val="254C8B"/>
                </a:solidFill>
                <a:effectLst/>
                <a:latin typeface="+mj-lt"/>
              </a:rPr>
              <a:t> Annual National Apprenticeship Week 2026!</a:t>
            </a:r>
            <a:endParaRPr lang="en-US" sz="1800" b="1" i="1">
              <a:solidFill>
                <a:srgbClr val="254C8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3809F-E1C7-EF9A-B565-C249A7B79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3383" y="2069151"/>
            <a:ext cx="2245951" cy="149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D6BE43-F372-EB85-DFA5-EB3AB6291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4747" y="3771769"/>
            <a:ext cx="2895603" cy="12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833DE-B3B5-DFD3-2489-32CCB11B50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324" r="2324"/>
          <a:stretch/>
        </p:blipFill>
        <p:spPr>
          <a:xfrm>
            <a:off x="4164782" y="3710145"/>
            <a:ext cx="2245951" cy="133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E5A54-A1C4-F938-EDD8-19C82CED41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167044" y="1989809"/>
            <a:ext cx="2120714" cy="159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EE2D25CC-346C-B893-1607-D37E0538FA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91312" y="409314"/>
            <a:ext cx="4500236" cy="1276663"/>
          </a:xfrm>
          <a:prstGeom prst="rect">
            <a:avLst/>
          </a:prstGeom>
        </p:spPr>
      </p:pic>
      <p:pic>
        <p:nvPicPr>
          <p:cNvPr id="10" name="Picture 9" descr="A picture containing outdoor, tree, sky&#10;&#10;AI-generated content may be incorrect.">
            <a:extLst>
              <a:ext uri="{FF2B5EF4-FFF2-40B4-BE49-F238E27FC236}">
                <a16:creationId xmlns:a16="http://schemas.microsoft.com/office/drawing/2014/main" id="{65D09A90-38BD-AB62-41AB-C1EF4592B0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77211" y="1788545"/>
            <a:ext cx="1628808" cy="184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C73206-A2C0-5950-95EE-078DC138AE37}"/>
              </a:ext>
            </a:extLst>
          </p:cNvPr>
          <p:cNvSpPr/>
          <p:nvPr userDrawn="1"/>
        </p:nvSpPr>
        <p:spPr>
          <a:xfrm>
            <a:off x="1" y="-23400"/>
            <a:ext cx="7772400" cy="300192"/>
          </a:xfrm>
          <a:prstGeom prst="rect">
            <a:avLst/>
          </a:prstGeom>
          <a:solidFill>
            <a:srgbClr val="842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696" r:id="rId3"/>
    <p:sldLayoutId id="2147483698" r:id="rId4"/>
    <p:sldLayoutId id="2147483697" r:id="rId5"/>
    <p:sldLayoutId id="2147483710" r:id="rId6"/>
    <p:sldLayoutId id="2147483711" r:id="rId7"/>
    <p:sldLayoutId id="2147483712" r:id="rId8"/>
    <p:sldLayoutId id="2147483713" r:id="rId9"/>
    <p:sldLayoutId id="2147483705" r:id="rId10"/>
    <p:sldLayoutId id="2147483714" r:id="rId11"/>
    <p:sldLayoutId id="2147483706" r:id="rId12"/>
    <p:sldLayoutId id="2147483715" r:id="rId13"/>
    <p:sldLayoutId id="2147483707" r:id="rId14"/>
    <p:sldLayoutId id="2147483708" r:id="rId15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02257-56E7-3730-74B3-5A57918F1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202086"/>
            <a:ext cx="6858000" cy="54161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766D-1C4D-9FA5-1F13-CB13D5C04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6848422"/>
            <a:ext cx="6858000" cy="9119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86BE30-E8EC-C4C9-D0EF-F836BD2418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7418" y="7865268"/>
            <a:ext cx="3357563" cy="9119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06" y="5310689"/>
            <a:ext cx="6858000" cy="383381"/>
          </a:xfrm>
        </p:spPr>
        <p:txBody>
          <a:bodyPr>
            <a:normAutofit fontScale="90000"/>
          </a:bodyPr>
          <a:lstStyle/>
          <a:p>
            <a:r>
              <a:rPr lang="en-US"/>
              <a:t>Click to Add EVENT NAME</a:t>
            </a:r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39D2F-A0D3-97B9-894D-22E5ECAB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6AA189-B9B7-915B-BBE7-BC20E579EF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1EA42C-8195-9A47-6BD7-4BD2B931C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4B14548-5F65-3DB5-A70A-60D5648781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49E9291-A9D4-D5C8-37AF-FD0FC0A6D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9498EC-2F62-FDB3-66F4-B19292F1E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75F1F9-2B84-81B7-08AB-C3D09C3F9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F01293-0BD8-84EA-4706-1634E8AC3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AE08E9-B281-4F87-7DD5-B2CD5C2800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BAE5035-330F-B468-C54E-440A378F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A78AC5-3D09-AACA-E16B-7ED49CC408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85C79-4629-3115-8FE7-1607B0B87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0674EE3-4745-EA34-C508-5630F7ECF6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C93A57-ABBC-CDB2-9C7E-40088D280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5575B-629E-797E-E372-F6A8D0718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2C01C6-9D58-B0A1-901C-D58CEDAAC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28A671-7B11-77E3-A0C2-4D37FABA6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0F3C-A5A9-8B10-B1A5-6E6667DE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6178C5-6C55-8DF6-BB4F-0C09ACD0D6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9E49E9-B96C-36E2-0475-5C5431896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2E44F-28A1-C82D-A00B-8A9F248734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1B81-AEC4-9A95-DE05-E118681EC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2671D-0330-CE71-4709-2E1C06A73E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7522E2-C665-36A2-B7A8-54C9A590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DADF-FD34-B63D-25CD-2D51CBFBE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081D45-F1F1-B443-5EDC-497BEB8064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B75D5-1B54-4F95-9780-AA3E66792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3DC04-A8EF-96D0-5C47-24161D986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2CCB7-6AAF-33FC-0DBC-277B9BB264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E419BF-C773-FF9C-6A49-3E24B3FDA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ED046-6E93-EEB0-8F27-9E2D4B366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C689E-8581-773B-5882-DE2E2C64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F05F0A-4165-AFE7-E997-C1E3EE55EB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D1A725-C278-DED6-4FC2-C1ACB7D00F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EB0341-A300-BCC3-EEF5-630E15781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ADA617-9552-598F-B916-B636C6CE2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8143B8-04A5-3581-AEAA-D00DF1F9B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5FFA74-11F9-7E5F-1995-F67C9C38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7FE19-D2F4-0F38-CBF2-98A995F4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30752-869D-AAF5-6C84-B454EEDC2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64420D-1539-B492-FA42-A6293F80C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6E4AE6-B793-E004-6ECC-E9C7AC7C8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91F8A7-D1C4-E392-4EB3-16397B7F7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Click to Add </a:t>
            </a:r>
            <a:r>
              <a:rPr lang="en-US" err="1"/>
              <a:t>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FCEE-5E84-C201-A354-76A07548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508EB9-EDB6-370E-6A4E-B5F4014D9B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682994-D304-FBF6-00E1-F756189E5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4CE884-6B32-F170-AB00-8F15850655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A07E0E-CB0F-C278-5F3B-7B7FF1A44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E67A4-595D-720A-791C-2753D0659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D02797-2E5A-8176-CB19-9563C9BAFF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E2D406-86C7-5E57-EA8C-BBD7129E1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75C1E-F7EC-2ACC-3A9A-4B1C1AC47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C9FDAF-E51E-1680-426C-F55E29245F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44D5-870D-DDE3-E580-FE22521C2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F41C7-20B0-E771-7A3F-276A316A7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7498F4-0584-760A-2E56-6395B796C5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90AAF-940C-5BF4-14A2-6D279BC43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450A5C7-C16C-A8DA-73AB-A79FC58514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FD7FE1-DE0D-8D12-8E4F-297B57DD92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AD15D1-D12C-4F00-0CEA-B60C387098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DECB5F-94AB-3792-C6C0-6CE3A60094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02F8-6292-4876-B24D-B9542290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5F62567-37D3-BCA1-6849-520EA40872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B0DBAD-7D8A-E37C-57C7-1EDBF14C2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2EC28F-EF73-A51C-A4C8-25688F408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3A5A5D-C709-DDD1-012A-D6B5036CE1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0D582D-9258-B3E8-D3A7-17B03C1EF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E483E-9F9A-0747-5DB6-0A0663E315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EE96AE-DA74-7350-8B81-A129CBDEA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97DF9D-A85B-0F08-58DA-80F72BA6BA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D2232F-40C3-91F0-FA3F-B7CFEA928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E09C6A-94AF-DF4B-0BBB-77F6C6E388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5B1BD3-41F2-E1F1-9FA0-A9FFD3332C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>
                <a:solidFill>
                  <a:srgbClr val="D91E41"/>
                </a:solidFill>
              </a:rPr>
              <a:t>Add time | Add location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CD3F7-72D6-32FF-1077-9867A07CE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2015AE-EC3E-F255-1BC7-32FA94428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5EF68-A679-0D11-DA50-60FE91811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CBD11A-6C2B-5DDB-5B11-C18B4F0E9B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A41B18-B11F-E7E9-A20B-3D40FED49E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132953-C814-5346-B0AB-21EFB056F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C57CA-BEF5-5212-8DBF-F3849D556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D0F054-EC17-F4F4-FCF2-042C2238F8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1DF5C-22C5-8079-E6E3-CD7E48A5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210B5C-BE7F-9CF0-28F3-7D43972A1A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B4B952-4B98-DABA-23CC-A5A7D1E13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F5C5B1-F699-4EB4-D4BD-79369D93B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2F3585D-33E9-7889-FE9F-D939804C6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B16E96F-061A-0485-28B9-924832DCA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Click to Add </a:t>
            </a:r>
            <a:r>
              <a:rPr lang="en-US" err="1"/>
              <a:t>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1DD9F2-3139-A7D3-AE70-40456D9F3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A5090F-E53B-0272-5EB7-3AE52DC960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67A5AD-2620-EFD4-7F36-411D0852CC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BAFF8C5-03AC-E293-7467-44DF8F21E1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B511A7-FAF6-5E49-6945-9CE0E06C7A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F5A2-D3B4-F7FD-9D55-87D0EFEB4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8DF22-8F11-06EE-378D-7A588E7C64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04C390-19D2-D175-DEFF-98AF4B35E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F240A-3048-D592-7CB8-82F106BC0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theme/theme1.xml><?xml version="1.0" encoding="utf-8"?>
<a:theme xmlns:a="http://schemas.openxmlformats.org/drawingml/2006/main" name="AprentAmbas_June22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ntAmbas_June22" id="{EE6CF69D-38A1-4230-98CD-8E240B8D2F75}" vid="{96892CAD-B90C-4109-988C-082E50BDB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79DEA9564844E902C4E87E976D235" ma:contentTypeVersion="17" ma:contentTypeDescription="Create a new document." ma:contentTypeScope="" ma:versionID="cef8b27a20afc6f5191a74ca87fc5cc1">
  <xsd:schema xmlns:xsd="http://www.w3.org/2001/XMLSchema" xmlns:xs="http://www.w3.org/2001/XMLSchema" xmlns:p="http://schemas.microsoft.com/office/2006/metadata/properties" xmlns:ns2="54365fe2-45b3-45fd-a4f7-5800b6df4590" xmlns:ns3="d21064f0-8fc5-4ef3-8712-82223c3c3e0d" targetNamespace="http://schemas.microsoft.com/office/2006/metadata/properties" ma:root="true" ma:fieldsID="650593bf26009e44990726ab6625bf53" ns2:_="" ns3:_="">
    <xsd:import namespace="54365fe2-45b3-45fd-a4f7-5800b6df4590"/>
    <xsd:import namespace="d21064f0-8fc5-4ef3-8712-82223c3c3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65fe2-45b3-45fd-a4f7-5800b6df4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64f0-8fc5-4ef3-8712-82223c3c3e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59af86-8ab7-4f07-94c6-007a0c0524bb}" ma:internalName="TaxCatchAll" ma:showField="CatchAllData" ma:web="d21064f0-8fc5-4ef3-8712-82223c3c3e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365fe2-45b3-45fd-a4f7-5800b6df4590">
      <Terms xmlns="http://schemas.microsoft.com/office/infopath/2007/PartnerControls"/>
    </lcf76f155ced4ddcb4097134ff3c332f>
    <TaxCatchAll xmlns="d21064f0-8fc5-4ef3-8712-82223c3c3e0d" xsi:nil="true"/>
    <SharedWithUsers xmlns="d21064f0-8fc5-4ef3-8712-82223c3c3e0d">
      <UserInfo>
        <DisplayName/>
        <AccountId xsi:nil="true"/>
        <AccountType/>
      </UserInfo>
    </SharedWithUsers>
    <MediaLengthInSeconds xmlns="54365fe2-45b3-45fd-a4f7-5800b6df4590" xsi:nil="true"/>
  </documentManagement>
</p:properties>
</file>

<file path=customXml/itemProps1.xml><?xml version="1.0" encoding="utf-8"?>
<ds:datastoreItem xmlns:ds="http://schemas.openxmlformats.org/officeDocument/2006/customXml" ds:itemID="{9D75CA00-79F6-449E-B064-772165BD91EB}">
  <ds:schemaRefs>
    <ds:schemaRef ds:uri="54365fe2-45b3-45fd-a4f7-5800b6df4590"/>
    <ds:schemaRef ds:uri="d21064f0-8fc5-4ef3-8712-82223c3c3e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3D5D6-B508-43EC-927D-AE8FD22EAA6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d21064f0-8fc5-4ef3-8712-82223c3c3e0d"/>
    <ds:schemaRef ds:uri="http://purl.org/dc/dcmitype/"/>
    <ds:schemaRef ds:uri="http://www.w3.org/XML/1998/namespace"/>
    <ds:schemaRef ds:uri="54365fe2-45b3-45fd-a4f7-5800b6df4590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AprentAmbas_June22</Template>
  <TotalTime>1679</TotalTime>
  <Words>23</Words>
  <Application>Microsoft Office PowerPoint</Application>
  <PresentationFormat>Custom</PresentationFormat>
  <Paragraphs>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AprentAmbas_June22</vt:lpstr>
      <vt:lpstr>Click to Add EVENT NAME</vt:lpstr>
      <vt:lpstr>Click to Add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Add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Hauge, Kimberly - ETA</dc:creator>
  <cp:lastModifiedBy>Jennings, Samantha (Sasha) Morrison - ETA</cp:lastModifiedBy>
  <cp:revision>7</cp:revision>
  <cp:lastPrinted>2018-09-18T15:44:27Z</cp:lastPrinted>
  <dcterms:created xsi:type="dcterms:W3CDTF">2018-09-17T12:40:48Z</dcterms:created>
  <dcterms:modified xsi:type="dcterms:W3CDTF">2026-01-28T17:36:01Z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0x01010073279DEA9564844E902C4E87E976D235</vt:lpwstr>
  </property>
  <property fmtid="{D5CDD505-2E9C-101B-9397-08002B2CF9AE}" pid="3" name="MediaServiceImageTags">
    <vt:lpwstr/>
  </property>
  <property fmtid="{D5CDD505-2E9C-101B-9397-08002B2CF9AE}" pid="4" name="Order">
    <vt:r8>3848700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